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0668BF-C5AA-40E0-B1AE-7DA6C86FE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5D6988-3F1F-439C-A4B3-8779AD54C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2DB56D-AACD-4834-A1E1-F6BEF8E2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AED37E-6227-43B9-B667-A9074ED8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4FA4BC-AC7E-4C8D-89C8-80306453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7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48D90B-94B2-4669-8173-4F92788A3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32CE86-8ADC-4A1A-8FBA-26645A32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3E8DD-2241-4248-A59C-F5AD8769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3FC367-A4CF-4F34-915F-9BBF175D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D23988-EBEE-43E7-B1B3-57F77035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6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D5B2090-AE8D-49D0-81A2-A6CE48625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ACB4F38-1142-4BD8-A038-377371340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CAF5A9-05EA-4C1F-BB9E-2F60BBE1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312654-33C6-4E68-9744-2315D290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85173C-73A2-443F-A158-3A0A7AB5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6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EAC135-5AFD-4D58-ACDB-A3A60695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B08613-7060-47A4-A6F9-619B315A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5CC5A9-4E58-46E6-8D8B-7AE076E0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80D169-09B0-453D-BF0D-54313A72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616C25-91BE-4FA8-A7A3-C302320F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0A1B32-023F-4848-8992-A2BB41E5C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C79DD08-D87F-460C-94FA-11F11E42E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389E02-9AC7-4CA7-BCC7-CA2E3686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3B09E5-6EB5-4917-A0DB-DD2D481D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EDB2F8-468D-4450-AC89-2B6C3C2B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6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04D139-1243-46AF-8040-03BF71B3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BA56AD-063A-4336-8553-13F208DB9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C3C0035-F7BE-4995-B30A-72A76E39B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1BBBD30-034C-4FEE-A4F0-C1316D3D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4BA321-EB58-43EE-A513-8C619798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736721F-8020-4F57-B40A-8DF46AA83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4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7616A6-C8E5-4CB8-8379-21E3E21C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3DE7C3-FC9D-4755-9A00-920761EAA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CCD7D95-0EFC-4582-AF02-BA69CF381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6EB887B-AD19-40B9-83D6-96D877565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98E8BF1-6128-4595-94AF-55CB1BBE2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3B13B7-6147-4320-AE52-B6912472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647F260-8353-4010-BE4F-6292520A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C619633-07C2-4829-87C8-5112989B4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5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8A4E2D-A5EC-4A12-B0BA-9117CB19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03F5E70-F361-43C7-B9D5-F6D2BEAB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BEA79F-C788-489C-8729-5BABD26F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334650A-68E3-4571-A70F-AD4EBA1E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8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2308016-3FCC-4603-BB2D-B5CCCB9D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F129C73-4C77-49B5-AD75-BF700F3A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E90C5B0-FFAB-49AC-9071-CDB36813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8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549390-1DDF-4734-9A1E-30C0750E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91B1AB-9E27-4334-9DE2-EB8622C12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159994B-2265-4748-8B88-8BDC306B6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6D78EA-A967-4DF8-B934-9B17E082D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C2684EC-DB9F-4D9C-986F-79B611A7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ABC72C3-790F-450D-A2C9-F5573C3F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1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B1CF45-CCEB-40A1-B00A-EFA35E671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D2F97EC-39D7-4F0E-AFAD-2E6F72392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DB786B4-ABDC-44B9-B4CB-342BA1195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6DACAD1-A7BE-4C8D-AF1B-1594DABD5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515F64C-844E-48AF-B75C-0313B0DE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2F26442-944C-4FD5-9C8C-23CF8055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7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16179C0-6CF8-4B8C-9B9E-D246B20F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98491C1-30D8-4E04-B356-5B778EC5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B2985B-ECC7-4CA2-9F9A-D8F27A510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9DE19-49EE-4434-8BF5-D2115EF5554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870728-919F-46C1-BFB6-2175F31CF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0D9D30-D423-450B-81B0-1E90A1F88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2B3FA9A-E5AD-44E4-8ED1-9C7BEF9F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926F88-CAD5-4F12-8982-848E5295F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UNIT 6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sym typeface="Wingdings" panose="05000000000000000000" pitchFamily="2" charset="2"/>
              </a:rPr>
              <a:t>(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sym typeface="Wingdings" panose="05000000000000000000" pitchFamily="2" charset="2"/>
              </a:rPr>
              <a:t>Cont.)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30868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A8A7273-46FD-447C-B30E-8F7803557628}"/>
              </a:ext>
            </a:extLst>
          </p:cNvPr>
          <p:cNvSpPr txBox="1"/>
          <p:nvPr/>
        </p:nvSpPr>
        <p:spPr>
          <a:xfrm>
            <a:off x="208722" y="700569"/>
            <a:ext cx="1219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I.MULTIPLE CHOICE: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1.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will take part in …………………… program next summer.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recycle			B. recycled		C. recycling		D. recycles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Nga hates ………………… to the market.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going			B. go			C. goes			D. went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She is proud of ………………… a member of the Y and Y.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to be			B. is			C. are			D. being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The boys enjoy ……………………… trees in the school garden after school.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watering			B. to water		C. watered		D. waters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I’m enrolling ………………….. the activities for this summer.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on			B. for			C. out			D. in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We can fill …………… this application form.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on			B. for			C. at			D. out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	By recycling things, we can …………………… natural resources.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collect			B. raise			C. save		</a:t>
            </a:r>
            <a:r>
              <a:rPr lang="en-US" sz="2400" dirty="0">
                <a:solidFill>
                  <a:srgbClr val="0070C0"/>
                </a:solidFill>
              </a:rPr>
              <a:t>	D. enroll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10463521-B1E1-4C27-8215-69773C355250}"/>
              </a:ext>
            </a:extLst>
          </p:cNvPr>
          <p:cNvSpPr/>
          <p:nvPr/>
        </p:nvSpPr>
        <p:spPr>
          <a:xfrm>
            <a:off x="6569765" y="1441174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603B0929-90F4-4479-8EF6-D42687BE77C8}"/>
              </a:ext>
            </a:extLst>
          </p:cNvPr>
          <p:cNvSpPr/>
          <p:nvPr/>
        </p:nvSpPr>
        <p:spPr>
          <a:xfrm>
            <a:off x="540026" y="2140226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A4A23635-0D2F-4BF8-8EA7-5E0ABD66CE47}"/>
              </a:ext>
            </a:extLst>
          </p:cNvPr>
          <p:cNvSpPr/>
          <p:nvPr/>
        </p:nvSpPr>
        <p:spPr>
          <a:xfrm>
            <a:off x="9366719" y="2892287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352DFC5F-986C-41D3-B982-44C755D46D83}"/>
              </a:ext>
            </a:extLst>
          </p:cNvPr>
          <p:cNvSpPr/>
          <p:nvPr/>
        </p:nvSpPr>
        <p:spPr>
          <a:xfrm>
            <a:off x="540026" y="3579883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E829EDC-2FD5-402E-86EB-41F2100534A5}"/>
              </a:ext>
            </a:extLst>
          </p:cNvPr>
          <p:cNvSpPr/>
          <p:nvPr/>
        </p:nvSpPr>
        <p:spPr>
          <a:xfrm>
            <a:off x="3849756" y="4313862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71F11B8-71D5-4732-8647-CF94957870C0}"/>
              </a:ext>
            </a:extLst>
          </p:cNvPr>
          <p:cNvSpPr/>
          <p:nvPr/>
        </p:nvSpPr>
        <p:spPr>
          <a:xfrm>
            <a:off x="9366718" y="5084005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76123204-01F2-4736-8C90-269B1FA0F04B}"/>
              </a:ext>
            </a:extLst>
          </p:cNvPr>
          <p:cNvSpPr/>
          <p:nvPr/>
        </p:nvSpPr>
        <p:spPr>
          <a:xfrm>
            <a:off x="3849755" y="5790370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7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5347E7D-C132-4807-815B-4659C728C13E}"/>
              </a:ext>
            </a:extLst>
          </p:cNvPr>
          <p:cNvSpPr txBox="1"/>
          <p:nvPr/>
        </p:nvSpPr>
        <p:spPr>
          <a:xfrm>
            <a:off x="79513" y="535494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57188"/>
            <a:r>
              <a:rPr lang="en-US" sz="2400" dirty="0">
                <a:solidFill>
                  <a:srgbClr val="0070C0"/>
                </a:solidFill>
              </a:rPr>
              <a:t>8.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Green Group is holding an ……………………………. month.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environment		B. environmental	C. environmentally	D.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environmentalist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	Please take this form to your teacher and ask her …………….. it.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sign					B. signs				C. to sign				D. signing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	Ho Chi Minh Communist Youth Union is an …………………….. for Vietnamese youth.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organization		B. citizenship		C. campaign			D. movement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	She participates ……………………….. our Fishing Group.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into    		          B. at     	           	C. on    		 			D. in	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	We are going to plant trees and flowers along the ………………….. or in the parks.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seaside				B. rivers				C. sidewalks			D. museums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	In December 1976, it was ………………………….. named as it is called today.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successfully		B. officially		C. successful			D. official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	Youth Union is an organization for Vietnamese youth from 16 to 30 years of ……………….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old					B. weight			C. height				D. age 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977C53B1-9149-4A16-B96F-3D5FFFD7CD13}"/>
              </a:ext>
            </a:extLst>
          </p:cNvPr>
          <p:cNvSpPr/>
          <p:nvPr/>
        </p:nvSpPr>
        <p:spPr>
          <a:xfrm>
            <a:off x="506896" y="914400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3C03CDCB-ADAD-4526-B79F-CAA823998BA4}"/>
              </a:ext>
            </a:extLst>
          </p:cNvPr>
          <p:cNvSpPr/>
          <p:nvPr/>
        </p:nvSpPr>
        <p:spPr>
          <a:xfrm>
            <a:off x="5092148" y="1683026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F1224D48-EAF6-4EC9-AF26-C816FC7DCCB3}"/>
              </a:ext>
            </a:extLst>
          </p:cNvPr>
          <p:cNvSpPr/>
          <p:nvPr/>
        </p:nvSpPr>
        <p:spPr>
          <a:xfrm>
            <a:off x="437322" y="2381431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9283C1CD-E15E-4A58-832E-A7EE6722867E}"/>
              </a:ext>
            </a:extLst>
          </p:cNvPr>
          <p:cNvSpPr/>
          <p:nvPr/>
        </p:nvSpPr>
        <p:spPr>
          <a:xfrm>
            <a:off x="7588527" y="3103388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6E10BB15-6265-424D-AE97-0458319CBA33}"/>
              </a:ext>
            </a:extLst>
          </p:cNvPr>
          <p:cNvSpPr/>
          <p:nvPr/>
        </p:nvSpPr>
        <p:spPr>
          <a:xfrm>
            <a:off x="5097118" y="3802762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63A4A610-BC2E-4A9B-9E3D-D1DE62EEC4D3}"/>
              </a:ext>
            </a:extLst>
          </p:cNvPr>
          <p:cNvSpPr/>
          <p:nvPr/>
        </p:nvSpPr>
        <p:spPr>
          <a:xfrm>
            <a:off x="2955235" y="4575636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D73B5FB2-34B8-4D1E-B1E9-27760D18BC4A}"/>
              </a:ext>
            </a:extLst>
          </p:cNvPr>
          <p:cNvSpPr/>
          <p:nvPr/>
        </p:nvSpPr>
        <p:spPr>
          <a:xfrm>
            <a:off x="7588527" y="5344909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6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5678390-99DE-4B36-B7C4-60B079B10470}"/>
              </a:ext>
            </a:extLst>
          </p:cNvPr>
          <p:cNvSpPr txBox="1"/>
          <p:nvPr/>
        </p:nvSpPr>
        <p:spPr>
          <a:xfrm>
            <a:off x="0" y="220897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	These organizations have lots of exciting ………………………. for the young. 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movements		B. activities		C. aims		D. groups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	Last year, he did many voluntary …………………………….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activities		B. actions		C. act 			D. activity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	All students should take part in ……………………. programs to save natural resources.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helping			B. recycling		C. working		D. doing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	She hopes that she could save natural …………. and earn some money for her school Y &amp; Y.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resources		B. places		C. sights		D. plots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	What are your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loves			B. interests		C. feelings		D. memories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	The Union was …………………on March 26, 1931.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built			B. produced		C. founded		D. found	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E4540BA5-1724-4CCC-8E32-B62DF5D99DB9}"/>
              </a:ext>
            </a:extLst>
          </p:cNvPr>
          <p:cNvSpPr/>
          <p:nvPr/>
        </p:nvSpPr>
        <p:spPr>
          <a:xfrm>
            <a:off x="3627783" y="596348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86C47C9D-97D6-4C3B-BB25-509FEDCD29A7}"/>
              </a:ext>
            </a:extLst>
          </p:cNvPr>
          <p:cNvSpPr/>
          <p:nvPr/>
        </p:nvSpPr>
        <p:spPr>
          <a:xfrm>
            <a:off x="420757" y="1364974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CD76C8F4-4C00-4C79-8F8F-60DB6C170918}"/>
              </a:ext>
            </a:extLst>
          </p:cNvPr>
          <p:cNvSpPr/>
          <p:nvPr/>
        </p:nvSpPr>
        <p:spPr>
          <a:xfrm>
            <a:off x="420757" y="2831462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B90E4F0-DE7F-4D40-ADE8-1315683AF6CD}"/>
              </a:ext>
            </a:extLst>
          </p:cNvPr>
          <p:cNvSpPr/>
          <p:nvPr/>
        </p:nvSpPr>
        <p:spPr>
          <a:xfrm>
            <a:off x="3627782" y="2035793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45ED2733-505F-49C0-A5D8-317F82C939CF}"/>
              </a:ext>
            </a:extLst>
          </p:cNvPr>
          <p:cNvSpPr/>
          <p:nvPr/>
        </p:nvSpPr>
        <p:spPr>
          <a:xfrm>
            <a:off x="3627781" y="3560332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78B624B9-9F5E-4939-8582-57B491D10F5E}"/>
              </a:ext>
            </a:extLst>
          </p:cNvPr>
          <p:cNvSpPr/>
          <p:nvPr/>
        </p:nvSpPr>
        <p:spPr>
          <a:xfrm>
            <a:off x="6377605" y="4297951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1CFD97B-A428-4842-B868-2D13F249629C}"/>
              </a:ext>
            </a:extLst>
          </p:cNvPr>
          <p:cNvSpPr txBox="1"/>
          <p:nvPr/>
        </p:nvSpPr>
        <p:spPr>
          <a:xfrm>
            <a:off x="0" y="774895"/>
            <a:ext cx="1219200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57188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	WRITE: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All members joined the Y &amp; Y green group last summer.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-&gt;All members took ……………………………………………………………………………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She enjoys collecting stamps.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She is …………. ……………………………………………………………………………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He is always proud of his family.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He always takes……………………………………………………………………………..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Nam loves  to read books.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Nam is …… ………………………………………………………………………………..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Daisy takes pride in her father.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Daisy is……………………………………………………………………………………..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8486625-CF1B-4C69-BD4B-0A67036C3C36}"/>
              </a:ext>
            </a:extLst>
          </p:cNvPr>
          <p:cNvSpPr txBox="1"/>
          <p:nvPr/>
        </p:nvSpPr>
        <p:spPr>
          <a:xfrm>
            <a:off x="2725806" y="1466456"/>
            <a:ext cx="6147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 in the Y &amp; Y green group last summer.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37B5592-44D2-4D57-9B6D-658AB0FEDE35}"/>
              </a:ext>
            </a:extLst>
          </p:cNvPr>
          <p:cNvSpPr txBox="1"/>
          <p:nvPr/>
        </p:nvSpPr>
        <p:spPr>
          <a:xfrm>
            <a:off x="1254815" y="2250350"/>
            <a:ext cx="6147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interested in / fond of collecting stamps.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AED1B08-6D8C-4EF2-8902-A1250E39FC00}"/>
              </a:ext>
            </a:extLst>
          </p:cNvPr>
          <p:cNvSpPr txBox="1"/>
          <p:nvPr/>
        </p:nvSpPr>
        <p:spPr>
          <a:xfrm>
            <a:off x="2576719" y="2941911"/>
            <a:ext cx="27605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pride in his family.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54C0335-A9B2-4856-A937-BDC07054C553}"/>
              </a:ext>
            </a:extLst>
          </p:cNvPr>
          <p:cNvSpPr txBox="1"/>
          <p:nvPr/>
        </p:nvSpPr>
        <p:spPr>
          <a:xfrm>
            <a:off x="1374085" y="3675822"/>
            <a:ext cx="6147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interested in / fond of reading books.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41394FA-05B3-4F6A-B70B-AFC59236CA56}"/>
              </a:ext>
            </a:extLst>
          </p:cNvPr>
          <p:cNvSpPr txBox="1"/>
          <p:nvPr/>
        </p:nvSpPr>
        <p:spPr>
          <a:xfrm>
            <a:off x="1483415" y="4459716"/>
            <a:ext cx="3764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proud of her father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3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2B3FA9A-E5AD-44E4-8ED1-9C7BEF9F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926F88-CAD5-4F12-8982-848E5295F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HOMEWORK</a:t>
            </a:r>
            <a:b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</a:br>
            <a:r>
              <a:rPr lang="en-US" dirty="0">
                <a:solidFill>
                  <a:srgbClr val="00B050"/>
                </a:solidFill>
                <a:latin typeface="Algerian" panose="04020705040A02060702" pitchFamily="82" charset="0"/>
              </a:rPr>
              <a:t>  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the vocabulary and grammar</a:t>
            </a:r>
            <a:b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-Prepare Unit 7 ( Listen and Read) </a:t>
            </a:r>
            <a:endParaRPr lang="en-US" sz="27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1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54</Words>
  <Application>Microsoft Office PowerPoint</Application>
  <PresentationFormat>Custom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6 (Cont.) EXERCISES</vt:lpstr>
      <vt:lpstr>PowerPoint Presentation</vt:lpstr>
      <vt:lpstr>PowerPoint Presentation</vt:lpstr>
      <vt:lpstr>PowerPoint Presentation</vt:lpstr>
      <vt:lpstr>PowerPoint Presentation</vt:lpstr>
      <vt:lpstr>HOMEWORK   Review the vocabulary and grammar -Prepare Unit 7 ( Listen and Read)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minhhang1527@gmail.com</dc:creator>
  <cp:lastModifiedBy>Admin</cp:lastModifiedBy>
  <cp:revision>9</cp:revision>
  <dcterms:created xsi:type="dcterms:W3CDTF">2021-11-09T09:06:07Z</dcterms:created>
  <dcterms:modified xsi:type="dcterms:W3CDTF">2021-11-09T12:22:48Z</dcterms:modified>
</cp:coreProperties>
</file>